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6" r:id="rId5"/>
    <p:sldId id="263" r:id="rId6"/>
    <p:sldId id="270" r:id="rId7"/>
    <p:sldId id="261" r:id="rId8"/>
    <p:sldId id="268" r:id="rId9"/>
    <p:sldId id="269" r:id="rId10"/>
    <p:sldId id="262" r:id="rId11"/>
    <p:sldId id="267" r:id="rId12"/>
    <p:sldId id="264" r:id="rId13"/>
    <p:sldId id="265" r:id="rId14"/>
    <p:sldId id="2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rprazdnika.ru/school/scenarios-for-school-holidays/41426-viktorina-ko-dnju-uchitelja-dlja-uchitelej-s-otvetami-dlja-korporativa.html" TargetMode="External"/><Relationship Id="rId2" Type="http://schemas.openxmlformats.org/officeDocument/2006/relationships/hyperlink" Target="https://vcegdaprazdnik.ru/contests/viktoriny/61527-viktorina-ko-dnyu-uchitelya-viktorina-na-den-uchitelya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gifki.org/img-uchitel-animatsionnaya-kartinka-0118-192847.htm" TargetMode="External"/><Relationship Id="rId4" Type="http://schemas.openxmlformats.org/officeDocument/2006/relationships/hyperlink" Target="https://catherineasquithgallery.com/uploads/posts/2021-03/1614706386_91-p-fon-dlya-otkritki-na-den-uchitelya-112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96016" y="1196752"/>
            <a:ext cx="69910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Интерактивная викторина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ко Дню УЧИТЕЛЯ</a:t>
            </a: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4122424"/>
            <a:ext cx="30963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МКОУ СОШ № 9 с.Родыки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6" name="Picture 2" descr="uchitel-animatsionnaya-kartinka-0118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54097"/>
            <a:ext cx="1520949" cy="1443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0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656" y="155536"/>
            <a:ext cx="7776864" cy="2232248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Как называется школьное учебное пособие – сборник каких-нибудь избранных произведений или отрывков из них?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5616" y="2492896"/>
            <a:ext cx="3576344" cy="1656184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Альманах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36136" y="2492896"/>
            <a:ext cx="3576344" cy="165771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Монография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5656" y="4329100"/>
            <a:ext cx="3576344" cy="172819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Антология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36136" y="4329100"/>
            <a:ext cx="3576344" cy="172819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Хрестоматия</a:t>
            </a:r>
            <a:r>
              <a:rPr lang="ru-RU" sz="3200" b="1" dirty="0" smtClean="0">
                <a:ea typeface="Calibri"/>
                <a:cs typeface="Times New Roman"/>
              </a:rPr>
              <a:t> </a:t>
            </a:r>
            <a:endParaRPr lang="ru-RU" sz="3200" b="1" dirty="0">
              <a:ea typeface="Calibri"/>
              <a:cs typeface="Times New Roman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86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616" y="260648"/>
            <a:ext cx="7776864" cy="201622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правильно называется мультфильм?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5616" y="2636912"/>
            <a:ext cx="3576344" cy="1656184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ea typeface="Calibri"/>
                <a:cs typeface="Times New Roman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 В стране невыученных уроков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36136" y="2638440"/>
            <a:ext cx="3576344" cy="1654656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В мире отличников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565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В мире всезнаек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3613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В стране знаний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89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616" y="260648"/>
            <a:ext cx="7776864" cy="201622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Шпора в школе это?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5616" y="2492896"/>
            <a:ext cx="3576344" cy="1656184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Шоколад 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36136" y="2492896"/>
            <a:ext cx="3576344" cy="165771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Шторы на окнах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5656" y="4329100"/>
            <a:ext cx="3576344" cy="172819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Сапоги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36136" y="4329100"/>
            <a:ext cx="3576344" cy="172819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Шпаргалка</a:t>
            </a: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52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616" y="260648"/>
            <a:ext cx="7776864" cy="201622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Название какой науки </a:t>
            </a: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произошло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от слова «природа»?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5616" y="2492896"/>
            <a:ext cx="3576344" cy="1656184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Биология 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36136" y="2492896"/>
            <a:ext cx="3576344" cy="165771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Химия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5656" y="4329100"/>
            <a:ext cx="3576344" cy="172819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География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36136" y="4329100"/>
            <a:ext cx="3576344" cy="172819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Физика 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61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1844824"/>
            <a:ext cx="655272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>
                <a:solidFill>
                  <a:srgbClr val="0000FF"/>
                </a:solidFill>
                <a:ea typeface="Calibri"/>
                <a:cs typeface="Times New Roman"/>
                <a:hlinkClick r:id="rId2"/>
              </a:rPr>
              <a:t>https://vcegdaprazdnik.ru/contests/viktoriny/61527-viktorina-ko-dnyu-uchitelya-viktorina-na-den-uchitelya.html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>
                <a:solidFill>
                  <a:srgbClr val="0000FF"/>
                </a:solidFill>
                <a:ea typeface="Calibri"/>
                <a:cs typeface="Times New Roman"/>
                <a:hlinkClick r:id="rId3"/>
              </a:rPr>
              <a:t>https://centrprazdnika.ru/school/scenarios-for-school-holidays/41426-viktorina-ko-dnju-uchitelja-dlja-uchitelej-s-otvetami-dlja-korporativa.html</a:t>
            </a:r>
            <a:endParaRPr lang="ru-RU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>
                <a:solidFill>
                  <a:srgbClr val="0000FF"/>
                </a:solidFill>
                <a:ea typeface="Calibri"/>
                <a:cs typeface="Times New Roman"/>
                <a:hlinkClick r:id="rId4"/>
              </a:rPr>
              <a:t>https://catherineasquithgallery.com/uploads/posts/2021-03/1614706386_91-p-fon-dlya-otkritki-na-den-uchitelya-112.jpg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dirty="0">
                <a:solidFill>
                  <a:srgbClr val="FF0000"/>
                </a:solidFill>
                <a:ea typeface="Calibri"/>
                <a:cs typeface="Times New Roman"/>
              </a:rPr>
              <a:t>фон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u="sng" dirty="0">
                <a:solidFill>
                  <a:srgbClr val="0000FF"/>
                </a:solidFill>
                <a:ea typeface="Calibri"/>
                <a:cs typeface="Times New Roman"/>
                <a:hlinkClick r:id="rId5"/>
              </a:rPr>
              <a:t>https://www.gifki.org/img-uchitel-animatsionnaya-kartinka-0118-192847.htm#linkit</a:t>
            </a:r>
            <a:endParaRPr lang="ru-RU" dirty="0">
              <a:ea typeface="Calibri"/>
              <a:cs typeface="Times New Roman"/>
            </a:endParaRPr>
          </a:p>
        </p:txBody>
      </p:sp>
      <p:sp>
        <p:nvSpPr>
          <p:cNvPr id="4" name="Управляющая кнопка: далее 3">
            <a:hlinkClick r:id="" action="ppaction://hlinkshowjump?jump=endshow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059832" y="1412776"/>
            <a:ext cx="140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Источники 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8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19672" y="764704"/>
            <a:ext cx="56166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Ребята! 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Прочитайте вопрос. 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Нажмите на правильный ответ. Он подчеркнётся. Неправильный ответ исчезнет. Чтобы прочитать следующий вопрос, нажмите на стрелку</a:t>
            </a: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79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616" y="260648"/>
            <a:ext cx="7776864" cy="201622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из перечисленных великих людей не был учителем?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5616" y="26369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ea typeface="Calibri"/>
                <a:cs typeface="Times New Roman"/>
              </a:rPr>
              <a:t> </a:t>
            </a: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А.С. Пушкин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36136" y="2638440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А.М. Горький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565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Л.Н. Толстой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3613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С.Я. Маршак</a:t>
            </a: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9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616" y="260648"/>
            <a:ext cx="7776864" cy="201622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Название рассказа, который написал Распутин?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5616" y="2492896"/>
            <a:ext cx="3576344" cy="1656184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Домашнее задание 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36136" y="2492896"/>
            <a:ext cx="3576344" cy="165771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Контрольная работа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5656" y="4329100"/>
            <a:ext cx="3576344" cy="172819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Опять             двойка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36136" y="4329100"/>
            <a:ext cx="3576344" cy="1728192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Уроки французского 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" name="Управляющая кнопка: далее 7">
            <a:hlinkClick r:id="" action="ppaction://hlinkshowjump?jump=endshow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47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616" y="260648"/>
            <a:ext cx="7776864" cy="201622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Название фильма, который действительно существует?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5616" y="26369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Короткий </a:t>
            </a: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          урок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36136" y="2638440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Большая перемена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565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Совмещенный урок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3613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Короткая перемена</a:t>
            </a: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02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616" y="260648"/>
            <a:ext cx="7776864" cy="201622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Как обычно говорят, когда не знают ответа на вопрос?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5616" y="26369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Я не </a:t>
            </a:r>
            <a:r>
              <a:rPr lang="ru-RU" sz="3200" b="1" dirty="0" err="1" smtClean="0">
                <a:solidFill>
                  <a:srgbClr val="FF0000"/>
                </a:solidFill>
                <a:ea typeface="Calibri"/>
                <a:cs typeface="Times New Roman"/>
              </a:rPr>
              <a:t>викепедия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36136" y="2638440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Я что, Пушкин?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565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Я не гений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3613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Я не обязан знать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43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616" y="260648"/>
            <a:ext cx="7776864" cy="201622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Если дети сильно шумят, что предлагает им спрятать учитель?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5616" y="26369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Телефоны</a:t>
            </a:r>
            <a:r>
              <a:rPr lang="ru-RU" sz="3200" b="1" dirty="0" smtClean="0">
                <a:ea typeface="Calibri"/>
                <a:cs typeface="Times New Roman"/>
              </a:rPr>
              <a:t>  </a:t>
            </a:r>
            <a:endParaRPr lang="ru-RU" sz="3200" b="1" dirty="0"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36136" y="2638440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Крики 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565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Зубы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3613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Разговоры 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24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616" y="260648"/>
            <a:ext cx="7776864" cy="201622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 пословицу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</a:p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ученье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свет...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5616" y="26369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ea typeface="Calibri"/>
                <a:cs typeface="Times New Roman"/>
              </a:rPr>
              <a:t> </a:t>
            </a: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 А не ученье тьма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36136" y="2638440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А не ученье мгла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565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А </a:t>
            </a: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остальное </a:t>
            </a:r>
            <a:r>
              <a:rPr lang="ru-RU" sz="3200" b="1" dirty="0">
                <a:solidFill>
                  <a:srgbClr val="FF0000"/>
                </a:solidFill>
                <a:ea typeface="Calibri"/>
                <a:cs typeface="Times New Roman"/>
              </a:rPr>
              <a:t>плохо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3613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А не ученье плохо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13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616" y="260648"/>
            <a:ext cx="7776864" cy="2016224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Как на сленге учеников звучит </a:t>
            </a: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слово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/>
              </a:rPr>
              <a:t>шпаргалка?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5616" y="26369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err="1" smtClean="0">
                <a:solidFill>
                  <a:srgbClr val="FF0000"/>
                </a:solidFill>
                <a:ea typeface="Calibri"/>
                <a:cs typeface="Times New Roman"/>
              </a:rPr>
              <a:t>Лайк</a:t>
            </a: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  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36136" y="2638440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err="1" smtClean="0">
                <a:solidFill>
                  <a:srgbClr val="FF0000"/>
                </a:solidFill>
                <a:ea typeface="Calibri"/>
                <a:cs typeface="Times New Roman"/>
              </a:rPr>
              <a:t>Краш</a:t>
            </a: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 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565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Шпора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36136" y="4437112"/>
            <a:ext cx="357634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Штопор</a:t>
            </a:r>
            <a:endParaRPr lang="ru-RU" sz="3200" b="1" dirty="0">
              <a:solidFill>
                <a:srgbClr val="FF0000"/>
              </a:solidFill>
              <a:ea typeface="Calibri"/>
              <a:cs typeface="Times New Roman"/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7812360" y="6101172"/>
            <a:ext cx="1042416" cy="521208"/>
          </a:xfrm>
          <a:prstGeom prst="actionButtonForwardNex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60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238</Words>
  <Application>Microsoft Office PowerPoint</Application>
  <PresentationFormat>Экран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Kamyshin</dc:creator>
  <cp:lastModifiedBy>Информатика</cp:lastModifiedBy>
  <cp:revision>10</cp:revision>
  <dcterms:created xsi:type="dcterms:W3CDTF">2021-10-02T09:58:31Z</dcterms:created>
  <dcterms:modified xsi:type="dcterms:W3CDTF">2023-12-08T13:44:16Z</dcterms:modified>
</cp:coreProperties>
</file>